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2c6dca06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2c6dca06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2c6dca06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2c6dca06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2c6dca06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2c6dca06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2c6dca06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2c6dca06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2c6dca06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2c6dca06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22d4f26d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22d4f26d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22d4f26d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22d4f26d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22d4f26d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22d4f26d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THREEJS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LUCAS SOLANIK and GERI VIALLON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THREEJS came to be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3464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035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Cross browser JavaScript Library and API</a:t>
            </a:r>
            <a:endParaRPr sz="1700"/>
          </a:p>
          <a:p>
            <a:pPr indent="-32035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3D library used in websites</a:t>
            </a:r>
            <a:endParaRPr sz="1700"/>
          </a:p>
          <a:p>
            <a:pPr indent="-32035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Builds using a Scene, Camera, Object and Renderer </a:t>
            </a:r>
            <a:endParaRPr sz="1700"/>
          </a:p>
          <a:p>
            <a:pPr indent="-32035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Often uses webGL but is NOT webGL</a:t>
            </a:r>
            <a:endParaRPr sz="1700"/>
          </a:p>
          <a:p>
            <a:pPr indent="-32035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Created to make webGL more useful</a:t>
            </a:r>
            <a:endParaRPr sz="17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074" y="0"/>
            <a:ext cx="14769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700" y="0"/>
            <a:ext cx="14769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6000" y="2976025"/>
            <a:ext cx="1524325" cy="10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for THREEJS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567550"/>
            <a:ext cx="31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OUTSIDE OF WEB DEVELOPMENT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Game Development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Advertising and Marketing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Education and E-Learning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Extended Reality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WITHIN WEB DEVELOPMENT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Home pages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Capabilities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Websites who have mastered THREEJS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71" y="1400425"/>
            <a:ext cx="4063204" cy="348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975" y="1400425"/>
            <a:ext cx="4063200" cy="34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850850" y="2114700"/>
            <a:ext cx="5442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OUR WEBSITE</a:t>
            </a:r>
            <a:endParaRPr sz="5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Crux of the code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ThreeJS boilerplate!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(you need a scene, a camera, a renderer, an object. If one is missing, you have a blank screen!)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ThreeJS.org -&gt; Documentation -&gt; installation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75" y="2966876"/>
            <a:ext cx="6214476" cy="15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Crux of the code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00" y="1663550"/>
            <a:ext cx="6957399" cy="6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7650" y="2522900"/>
            <a:ext cx="3774775" cy="22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Crux of the code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87425"/>
            <a:ext cx="68199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2675850"/>
            <a:ext cx="3733800" cy="22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2130675"/>
            <a:ext cx="5103150" cy="44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0"/>
          <p:cNvCxnSpPr/>
          <p:nvPr/>
        </p:nvCxnSpPr>
        <p:spPr>
          <a:xfrm>
            <a:off x="-155900" y="337250"/>
            <a:ext cx="678300" cy="6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0"/>
          <p:cNvCxnSpPr/>
          <p:nvPr/>
        </p:nvCxnSpPr>
        <p:spPr>
          <a:xfrm>
            <a:off x="1674000" y="4138350"/>
            <a:ext cx="1836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052550" y="556225"/>
            <a:ext cx="70389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ThreeJS makes complex 3D much easier!</a:t>
            </a:r>
            <a:endParaRPr sz="1600"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00" y="1684050"/>
            <a:ext cx="6036526" cy="301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